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73" r:id="rId6"/>
    <p:sldId id="274" r:id="rId7"/>
    <p:sldId id="261" r:id="rId8"/>
    <p:sldId id="262" r:id="rId9"/>
    <p:sldId id="263" r:id="rId10"/>
    <p:sldId id="271" r:id="rId11"/>
    <p:sldId id="272" r:id="rId12"/>
    <p:sldId id="265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3355-C618-4969-AD58-29708C3408BB}" type="datetimeFigureOut">
              <a:rPr lang="fr-FR" smtClean="0"/>
              <a:t>29/06/2020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D445-7AB9-4247-AF01-01085A282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6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1D445-7AB9-4247-AF01-01085A2824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4A9DF-58D0-4DE2-92FF-015DE63EE0A1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38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742C-1D22-4358-8BC1-5478FF97336C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6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62A2-43E6-426F-8A26-51C1A2040BE9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19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274-48ED-4415-983F-2AE9D9385F09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D917-70F1-4BD4-8461-083065509DB6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55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F1AC-944F-432B-9DE9-1C6B54913A28}" type="datetime1">
              <a:rPr lang="fr-FR" smtClean="0"/>
              <a:t>29/06/2020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6AA-A6DD-400F-A4D7-AF6BC451538A}" type="datetime1">
              <a:rPr lang="fr-FR" smtClean="0"/>
              <a:t>29/06/2020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2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9ABF-F0BF-4481-ACD3-DE7685FCC135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5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AD9BC-F861-4A7C-ABF1-38940DE0EF23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55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D55E-EB5E-4ED9-8003-878E29627F6E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DDA1-C8F4-4B26-B884-A14800DE446A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1EF3-598C-443D-A678-E63ED2182D67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3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AF20A-BA27-4D5F-B1A4-2E1F1F901A2E}" type="datetime1">
              <a:rPr lang="fr-FR" smtClean="0"/>
              <a:t>29/06/2020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AA9C-ED92-4914-91B2-F35EF1AA30B2}" type="datetime1">
              <a:rPr lang="fr-FR" smtClean="0"/>
              <a:t>29/06/2020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7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682D-E047-4ED2-8F14-15EECCADEAFD}" type="datetime1">
              <a:rPr lang="fr-FR" smtClean="0"/>
              <a:t>29/06/2020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57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D525-35EC-45AB-AA3E-C94060BEA468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5A9E-DF78-4C92-AB8A-D6E56EDDBA7A}" type="datetime1">
              <a:rPr lang="fr-FR" smtClean="0"/>
              <a:t>29/06/2020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93E4E0-5560-4438-8538-F23D6E18AFE4}" type="datetime1">
              <a:rPr lang="fr-FR" smtClean="0"/>
              <a:t>29/06/2020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9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0520" y="335280"/>
            <a:ext cx="11414760" cy="44805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4th Year </a:t>
            </a:r>
            <a:r>
              <a:rPr lang="en-US" sz="6000" b="1" u="sng" dirty="0" err="1"/>
              <a:t>IoT</a:t>
            </a:r>
            <a:r>
              <a:rPr lang="en-US" sz="6000" b="1" u="sng" dirty="0"/>
              <a:t> Project</a:t>
            </a:r>
            <a:br>
              <a:rPr lang="en-US" sz="6000" b="1" u="sng" dirty="0"/>
            </a:br>
            <a:r>
              <a:rPr lang="en-US" sz="6000" b="1" u="sng" dirty="0"/>
              <a:t>Aquarium Monitoring System: HCFF</a:t>
            </a:r>
            <a:r>
              <a:rPr lang="en-US" sz="3200" dirty="0"/>
              <a:t/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5379720"/>
            <a:ext cx="9144000" cy="637036"/>
          </a:xfrm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rgbClr val="FF0000"/>
                </a:solidFill>
              </a:rPr>
              <a:t>Julien Rose, Achille Bayart, Nicolas </a:t>
            </a:r>
            <a:r>
              <a:rPr lang="fr-FR" sz="2400" i="1" dirty="0" err="1">
                <a:solidFill>
                  <a:srgbClr val="FF0000"/>
                </a:solidFill>
              </a:rPr>
              <a:t>Rigaudy</a:t>
            </a:r>
            <a:endParaRPr lang="fr-FR" sz="2400" i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502140" y="3352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92D050"/>
                </a:solidFill>
              </a:rPr>
              <a:t>Mettre futur logo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455313"/>
            <a:ext cx="10353762" cy="43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Schematisation</a:t>
            </a:r>
            <a:r>
              <a:rPr lang="fr-FR" sz="2800" u="sng" dirty="0" smtClean="0">
                <a:solidFill>
                  <a:srgbClr val="00B050"/>
                </a:solidFill>
              </a:rPr>
              <a:t>:</a:t>
            </a:r>
            <a:endParaRPr lang="fr-FR" sz="2800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16223" b="4003"/>
          <a:stretch/>
        </p:blipFill>
        <p:spPr>
          <a:xfrm>
            <a:off x="913795" y="2136530"/>
            <a:ext cx="2392113" cy="428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3898232" y="2342147"/>
            <a:ext cx="397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Meets</a:t>
            </a:r>
            <a:r>
              <a:rPr lang="fr-FR" b="1" u="sng" dirty="0"/>
              <a:t> the </a:t>
            </a:r>
            <a:r>
              <a:rPr lang="fr-FR" b="1" u="sng" dirty="0" err="1"/>
              <a:t>Needs</a:t>
            </a:r>
            <a:r>
              <a:rPr lang="fr-FR" b="1" u="sng" dirty="0"/>
              <a:t>:</a:t>
            </a:r>
          </a:p>
          <a:p>
            <a:endParaRPr lang="fr-FR" dirty="0"/>
          </a:p>
          <a:p>
            <a:r>
              <a:rPr lang="fr-FR" b="1" dirty="0"/>
              <a:t>FP1</a:t>
            </a:r>
            <a:r>
              <a:rPr lang="fr-FR" dirty="0"/>
              <a:t> : Check the </a:t>
            </a:r>
            <a:r>
              <a:rPr lang="fr-FR" dirty="0" err="1"/>
              <a:t>visual</a:t>
            </a:r>
            <a:r>
              <a:rPr lang="fr-FR" dirty="0"/>
              <a:t> information of </a:t>
            </a:r>
            <a:r>
              <a:rPr lang="fr-FR" dirty="0" err="1"/>
              <a:t>health</a:t>
            </a:r>
            <a:r>
              <a:rPr lang="fr-FR" dirty="0"/>
              <a:t> of the </a:t>
            </a:r>
            <a:r>
              <a:rPr lang="fr-FR" dirty="0" err="1"/>
              <a:t>fish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FP2</a:t>
            </a:r>
            <a:r>
              <a:rPr lang="fr-FR" dirty="0"/>
              <a:t> : Show the information of the aquarium for the </a:t>
            </a:r>
            <a:r>
              <a:rPr lang="fr-FR" dirty="0" err="1"/>
              <a:t>viewer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 </a:t>
            </a:r>
            <a:r>
              <a:rPr lang="fr-FR" b="1" dirty="0"/>
              <a:t>FC1</a:t>
            </a:r>
            <a:r>
              <a:rPr lang="fr-FR" dirty="0"/>
              <a:t>: Monitor the </a:t>
            </a:r>
            <a:r>
              <a:rPr lang="fr-FR" dirty="0" err="1"/>
              <a:t>level</a:t>
            </a:r>
            <a:r>
              <a:rPr lang="fr-FR" dirty="0"/>
              <a:t> of water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02406" y="2342147"/>
            <a:ext cx="262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That </a:t>
            </a:r>
            <a:r>
              <a:rPr lang="fr-FR" b="1" u="sng" dirty="0" err="1"/>
              <a:t>Should</a:t>
            </a:r>
            <a:r>
              <a:rPr lang="fr-FR" b="1" u="sng" dirty="0"/>
              <a:t> </a:t>
            </a:r>
            <a:r>
              <a:rPr lang="fr-FR" b="1" u="sng" dirty="0" err="1"/>
              <a:t>be</a:t>
            </a:r>
            <a:r>
              <a:rPr lang="fr-FR" b="1" u="sng" dirty="0"/>
              <a:t>:</a:t>
            </a:r>
          </a:p>
          <a:p>
            <a:endParaRPr lang="fr-FR" dirty="0"/>
          </a:p>
          <a:p>
            <a:r>
              <a:rPr lang="fr-FR" dirty="0" err="1"/>
              <a:t>Entertaining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Intuitive</a:t>
            </a:r>
          </a:p>
          <a:p>
            <a:endParaRPr lang="fr-FR" dirty="0"/>
          </a:p>
          <a:p>
            <a:r>
              <a:rPr lang="fr-FR" dirty="0"/>
              <a:t>Smart interface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5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  <a:latin typeface="Arial Narrow" panose="020B0606020202030204" pitchFamily="34" charset="0"/>
              </a:rPr>
              <a:t>Figma</a:t>
            </a:r>
            <a:r>
              <a:rPr lang="fr-FR" sz="2800" b="1" u="sng" dirty="0">
                <a:solidFill>
                  <a:srgbClr val="00B050"/>
                </a:solidFill>
                <a:latin typeface="Arial Narrow" panose="020B0606020202030204" pitchFamily="34" charset="0"/>
              </a:rPr>
              <a:t> :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indent="-342900"/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Prototype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our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ideas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way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between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drawing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and code.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Add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code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how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create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interface.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7" y="1580050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>
            <a:off x="6776720" y="1963505"/>
            <a:ext cx="2052320" cy="101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/>
          <p:cNvSpPr/>
          <p:nvPr/>
        </p:nvSpPr>
        <p:spPr>
          <a:xfrm>
            <a:off x="8829040" y="1732449"/>
            <a:ext cx="2834640" cy="46211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Entertainment part</a:t>
            </a:r>
          </a:p>
        </p:txBody>
      </p:sp>
      <p:sp>
        <p:nvSpPr>
          <p:cNvPr id="12" name="Rectangle : coins arrondis 11"/>
          <p:cNvSpPr/>
          <p:nvPr/>
        </p:nvSpPr>
        <p:spPr>
          <a:xfrm>
            <a:off x="8829040" y="4175929"/>
            <a:ext cx="2834640" cy="62975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Main information of the Aquarium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6776720" y="4490805"/>
            <a:ext cx="2052320" cy="31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1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Android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24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Data collection and </a:t>
            </a:r>
            <a:r>
              <a:rPr lang="fr-FR" b="1" u="sng" dirty="0" err="1">
                <a:solidFill>
                  <a:schemeClr val="tx1"/>
                </a:solidFill>
              </a:rPr>
              <a:t>linking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tx1"/>
                </a:solidFill>
              </a:rPr>
              <a:t>Rest</a:t>
            </a:r>
            <a:r>
              <a:rPr lang="fr-FR" dirty="0">
                <a:solidFill>
                  <a:schemeClr val="tx1"/>
                </a:solidFill>
              </a:rPr>
              <a:t>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6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5609" y="158840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974743"/>
            <a:ext cx="10353762" cy="5657876"/>
          </a:xfrm>
        </p:spPr>
        <p:txBody>
          <a:bodyPr/>
          <a:lstStyle/>
          <a:p>
            <a:pPr>
              <a:buFontTx/>
              <a:buChar char="-"/>
            </a:pPr>
            <a:r>
              <a:rPr lang="fr-FR" u="sng" dirty="0" err="1">
                <a:solidFill>
                  <a:srgbClr val="00B050"/>
                </a:solidFill>
              </a:rPr>
              <a:t>Planned</a:t>
            </a:r>
            <a:r>
              <a:rPr lang="fr-FR" u="sng" dirty="0">
                <a:solidFill>
                  <a:srgbClr val="00B050"/>
                </a:solidFill>
              </a:rPr>
              <a:t> additions</a:t>
            </a: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fr-FR" u="sng" dirty="0">
                <a:solidFill>
                  <a:srgbClr val="00B050"/>
                </a:solidFill>
              </a:rPr>
              <a:t>Challenges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388" t="10250" r="3633" b="5452"/>
          <a:stretch/>
        </p:blipFill>
        <p:spPr>
          <a:xfrm>
            <a:off x="1325492" y="1324498"/>
            <a:ext cx="4765184" cy="26015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25492" y="3926031"/>
            <a:ext cx="476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to </a:t>
            </a:r>
            <a:r>
              <a:rPr lang="fr-FR" dirty="0" err="1" smtClean="0"/>
              <a:t>improve</a:t>
            </a:r>
            <a:r>
              <a:rPr lang="fr-FR" dirty="0" smtClean="0"/>
              <a:t> the Python code for the </a:t>
            </a:r>
            <a:r>
              <a:rPr lang="fr-FR" dirty="0" err="1" smtClean="0"/>
              <a:t>sensors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8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71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182880"/>
            <a:ext cx="10353762" cy="970450"/>
          </a:xfrm>
        </p:spPr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3597" y="5623560"/>
            <a:ext cx="10734157" cy="838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fr-FR" sz="4000" dirty="0"/>
              <a:t>And </a:t>
            </a:r>
            <a:r>
              <a:rPr lang="fr-FR" sz="4000" dirty="0" err="1"/>
              <a:t>see</a:t>
            </a:r>
            <a:r>
              <a:rPr lang="fr-FR" sz="4000" dirty="0"/>
              <a:t> </a:t>
            </a:r>
            <a:r>
              <a:rPr lang="fr-FR" sz="4000" dirty="0" err="1"/>
              <a:t>you</a:t>
            </a:r>
            <a:r>
              <a:rPr lang="fr-FR" sz="4000" dirty="0"/>
              <a:t> in </a:t>
            </a:r>
            <a:r>
              <a:rPr lang="fr-FR" sz="4000" dirty="0" err="1"/>
              <a:t>september</a:t>
            </a:r>
            <a:r>
              <a:rPr lang="fr-FR" sz="4000" dirty="0"/>
              <a:t>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5" y="1492970"/>
            <a:ext cx="6096000" cy="39433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7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5720" y="1199918"/>
            <a:ext cx="4373880" cy="5059679"/>
          </a:xfrm>
        </p:spPr>
        <p:txBody>
          <a:bodyPr/>
          <a:lstStyle/>
          <a:p>
            <a:r>
              <a:rPr lang="fr-FR" dirty="0" err="1"/>
              <a:t>Aim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Working</a:t>
            </a:r>
            <a:r>
              <a:rPr lang="fr-FR" dirty="0"/>
              <a:t> on a </a:t>
            </a:r>
            <a:r>
              <a:rPr lang="fr-FR" dirty="0" err="1"/>
              <a:t>seawater</a:t>
            </a:r>
            <a:r>
              <a:rPr lang="fr-FR" dirty="0"/>
              <a:t> aquarium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fishes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8"/>
            <a:ext cx="7456769" cy="505967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9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96979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636761"/>
            <a:ext cx="2330003" cy="604636"/>
          </a:xfrm>
        </p:spPr>
        <p:txBody>
          <a:bodyPr/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Raspberry</a:t>
            </a:r>
            <a:r>
              <a:rPr lang="fr-FR" sz="2800" b="1" u="sng" dirty="0">
                <a:solidFill>
                  <a:srgbClr val="00B050"/>
                </a:solidFill>
              </a:rPr>
              <a:t> Pi 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7" y="2921706"/>
            <a:ext cx="3710379" cy="2406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85995" y="5143772"/>
            <a:ext cx="268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Raspberry</a:t>
            </a:r>
            <a:r>
              <a:rPr lang="fr-FR" dirty="0" smtClean="0"/>
              <a:t> Pi 4 model 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2607" t="16337" r="13777" b="13428"/>
          <a:stretch/>
        </p:blipFill>
        <p:spPr>
          <a:xfrm>
            <a:off x="7261041" y="2291084"/>
            <a:ext cx="2883384" cy="36679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61041" y="5959060"/>
            <a:ext cx="288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Camera module B01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4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411" y="0"/>
            <a:ext cx="10515600" cy="1325563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9411" y="1325563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 smtClean="0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1" y="2957147"/>
            <a:ext cx="2710012" cy="18807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09411" y="4837913"/>
            <a:ext cx="27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DS18B20 </a:t>
            </a:r>
            <a:r>
              <a:rPr lang="fr-FR" dirty="0" err="1" smtClean="0"/>
              <a:t>sensor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52" y="1122317"/>
            <a:ext cx="7090893" cy="480029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62152" y="5948258"/>
            <a:ext cx="709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r>
              <a:rPr lang="fr-FR" dirty="0" smtClean="0"/>
              <a:t> (made on </a:t>
            </a:r>
            <a:r>
              <a:rPr lang="fr-FR" dirty="0" err="1" smtClean="0"/>
              <a:t>Fritzing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5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 smtClean="0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" y="1309580"/>
            <a:ext cx="6271497" cy="4254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3812" t="15854" r="2447"/>
          <a:stretch/>
        </p:blipFill>
        <p:spPr>
          <a:xfrm>
            <a:off x="7186411" y="970450"/>
            <a:ext cx="3862205" cy="51746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42169" y="6299518"/>
            <a:ext cx="66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The </a:t>
            </a:r>
            <a:r>
              <a:rPr lang="fr-FR" dirty="0" err="1" smtClean="0"/>
              <a:t>set-up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the test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7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 smtClean="0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39" y="1309580"/>
            <a:ext cx="8448916" cy="49495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53339" y="6259132"/>
            <a:ext cx="84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Python code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saves</a:t>
            </a:r>
            <a:r>
              <a:rPr lang="fr-FR" dirty="0" smtClean="0"/>
              <a:t> the </a:t>
            </a: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temperature</a:t>
            </a:r>
            <a:r>
              <a:rPr lang="fr-FR" dirty="0" smtClean="0"/>
              <a:t> </a:t>
            </a:r>
            <a:r>
              <a:rPr lang="fr-FR" dirty="0" err="1" smtClean="0"/>
              <a:t>every</a:t>
            </a:r>
            <a:r>
              <a:rPr lang="fr-FR" dirty="0" smtClean="0"/>
              <a:t> 30min in a </a:t>
            </a:r>
            <a:r>
              <a:rPr lang="fr-FR" dirty="0" err="1" smtClean="0"/>
              <a:t>text</a:t>
            </a:r>
            <a:r>
              <a:rPr lang="fr-FR" dirty="0" smtClean="0"/>
              <a:t> file 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6418" y="873963"/>
            <a:ext cx="2481734" cy="89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u="sng" dirty="0" err="1">
                <a:solidFill>
                  <a:srgbClr val="00B050"/>
                </a:solidFill>
              </a:rPr>
              <a:t>Brightness</a:t>
            </a:r>
            <a:r>
              <a:rPr lang="fr-FR" sz="2800" dirty="0">
                <a:solidFill>
                  <a:srgbClr val="00B050"/>
                </a:solidFill>
              </a:rPr>
              <a:t>	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244699" y="2140282"/>
            <a:ext cx="4061337" cy="2365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5219"/>
          <a:stretch/>
        </p:blipFill>
        <p:spPr>
          <a:xfrm>
            <a:off x="4572001" y="970450"/>
            <a:ext cx="7109172" cy="52978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4699" y="4506146"/>
            <a:ext cx="40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Light </a:t>
            </a:r>
            <a:r>
              <a:rPr lang="fr-FR" dirty="0" err="1" smtClean="0"/>
              <a:t>sensor</a:t>
            </a:r>
            <a:r>
              <a:rPr lang="fr-FR" dirty="0" smtClean="0"/>
              <a:t> module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72001" y="626831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Brightness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dirty="0" smtClean="0"/>
              <a:t> Python code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9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Initial </a:t>
            </a:r>
            <a:r>
              <a:rPr lang="fr-FR" dirty="0" err="1">
                <a:solidFill>
                  <a:schemeClr val="tx1"/>
                </a:solidFill>
              </a:rPr>
              <a:t>Idea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tx1"/>
                </a:solidFill>
              </a:rPr>
              <a:t>OpenCv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1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493</TotalTime>
  <Words>264</Words>
  <Application>Microsoft Office PowerPoint</Application>
  <PresentationFormat>Grand écran</PresentationFormat>
  <Paragraphs>95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 Narrow</vt:lpstr>
      <vt:lpstr>Calibri</vt:lpstr>
      <vt:lpstr>Calisto MT</vt:lpstr>
      <vt:lpstr>Trebuchet MS</vt:lpstr>
      <vt:lpstr>Wingdings 2</vt:lpstr>
      <vt:lpstr>Ardoise</vt:lpstr>
      <vt:lpstr>4th Year IoT Project Aquarium Monitoring System: HCFF </vt:lpstr>
      <vt:lpstr>Introduction and context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Image Recognition</vt:lpstr>
      <vt:lpstr>Completed work - Image Recognition</vt:lpstr>
      <vt:lpstr>Completed work - Android App</vt:lpstr>
      <vt:lpstr>Completed work - Android App</vt:lpstr>
      <vt:lpstr>Completed work - Android App</vt:lpstr>
      <vt:lpstr>Completed work - Data collection and linking</vt:lpstr>
      <vt:lpstr>Project perspective</vt:lpstr>
      <vt:lpstr>Conclusion</vt:lpstr>
      <vt:lpstr>Thanks for listening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IoT Project Aquarium Monitoring System: HCFF</dc:title>
  <dc:creator>Olivier</dc:creator>
  <cp:lastModifiedBy>Olivier</cp:lastModifiedBy>
  <cp:revision>31</cp:revision>
  <dcterms:created xsi:type="dcterms:W3CDTF">2020-06-19T12:52:28Z</dcterms:created>
  <dcterms:modified xsi:type="dcterms:W3CDTF">2020-06-29T17:00:51Z</dcterms:modified>
</cp:coreProperties>
</file>